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&lt;logos-vue 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with Real Estate Data</dc:title>
  <dc:subject>## Slidev Data Chat
Using LLMs with your Data.
Learn more at [jalcocertech.com](https://jalcocertech.com)
</dc:subject>
  <dc:creator/>
  <cp:lastModifiedBy/>
  <cp:revision>1</cp:revision>
  <dcterms:created xsi:type="dcterms:W3CDTF">2025-03-31T20:08:16Z</dcterms:created>
  <dcterms:modified xsi:type="dcterms:W3CDTF">2025-03-31T20:08:16Z</dcterms:modified>
</cp:coreProperties>
</file>